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DA365F-7A72-4411-8B8D-E93E1C6940C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DF88B46-98EA-40DA-A291-F69284807170}">
      <dgm:prSet phldrT="[Text]" custT="1"/>
      <dgm:spPr/>
      <dgm:t>
        <a:bodyPr/>
        <a:lstStyle/>
        <a:p>
          <a:r>
            <a:rPr lang="en-US" sz="1100" dirty="0">
              <a:ea typeface="Calibri" panose="020F0502020204030204" pitchFamily="34" charset="0"/>
            </a:rPr>
            <a:t>IF the CHILD is in the setting – Isolate away from others until they can be picked up from </a:t>
          </a:r>
          <a:r>
            <a:rPr lang="en-US" sz="1100" dirty="0" smtClean="0">
              <a:ea typeface="Calibri" panose="020F0502020204030204" pitchFamily="34" charset="0"/>
            </a:rPr>
            <a:t>school/setting.</a:t>
          </a:r>
          <a:endParaRPr lang="en-GB" sz="1100" dirty="0">
            <a:ea typeface="Calibri" panose="020F0502020204030204" pitchFamily="34" charset="0"/>
          </a:endParaRPr>
        </a:p>
        <a:p>
          <a:r>
            <a:rPr lang="en-US" sz="1100" dirty="0">
              <a:ea typeface="Calibri" panose="020F0502020204030204" pitchFamily="34" charset="0"/>
            </a:rPr>
            <a:t>(Refer to PPE guidance on gov.uk if personal care is required within 2m)</a:t>
          </a:r>
        </a:p>
        <a:p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4A0AE9-F1CB-4110-8FD2-2D3F5299CEB7}" type="parTrans" cxnId="{22D2E2B2-3AA7-4AB3-8376-7201C997D38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3C0739-4B8B-4068-B703-3C8271772AEB}" type="sibTrans" cxnId="{22D2E2B2-3AA7-4AB3-8376-7201C997D38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E4D786-B262-4082-A03E-3DA59D81276B}">
      <dgm:prSet phldrT="[Text]" custT="1"/>
      <dgm:spPr/>
      <dgm:t>
        <a:bodyPr/>
        <a:lstStyle/>
        <a:p>
          <a:r>
            <a:rPr lang="en-GB" sz="1050" dirty="0">
              <a:latin typeface="Arial" panose="020B0604020202020204" pitchFamily="34" charset="0"/>
              <a:cs typeface="Arial" panose="020B0604020202020204" pitchFamily="34" charset="0"/>
            </a:rPr>
            <a:t>Individual goes home to self-isolate for </a:t>
          </a:r>
          <a:r>
            <a:rPr lang="en-GB" sz="1050" dirty="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050" dirty="0">
              <a:latin typeface="Arial" panose="020B0604020202020204" pitchFamily="34" charset="0"/>
              <a:cs typeface="Arial" panose="020B0604020202020204" pitchFamily="34" charset="0"/>
            </a:rPr>
            <a:t>days since onset of symptoms and get tested via NHS online or calling 119.</a:t>
          </a:r>
        </a:p>
        <a:p>
          <a:r>
            <a:rPr lang="en-GB" sz="1050" dirty="0">
              <a:latin typeface="Arial" panose="020B0604020202020204" pitchFamily="34" charset="0"/>
              <a:cs typeface="Arial" panose="020B0604020202020204" pitchFamily="34" charset="0"/>
            </a:rPr>
            <a:t>Household contacts of case self-isolate for 14 days.</a:t>
          </a:r>
        </a:p>
      </dgm:t>
    </dgm:pt>
    <dgm:pt modelId="{66499026-FEA4-46DD-9AE2-A423EB158B46}" type="parTrans" cxnId="{5F919892-26F6-4F09-92B6-8052E247E7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9D506F-C973-4A28-A9E8-48CABEA52E17}" type="sibTrans" cxnId="{5F919892-26F6-4F09-92B6-8052E247E7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32398C-E33A-48C8-92D6-0FC0319A4120}">
      <dgm:prSet phldrT="[Text]" custT="1"/>
      <dgm:spPr/>
      <dgm:t>
        <a:bodyPr/>
        <a:lstStyle/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No need to notify PHE Health Protection Team.</a:t>
          </a:r>
        </a:p>
      </dgm:t>
    </dgm:pt>
    <dgm:pt modelId="{3D5CD5E7-F7CD-43E7-B65D-3023609214C6}" type="parTrans" cxnId="{27F5656D-7894-414B-A27C-FD5AA904B3F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3B8CA2-7C4F-47C3-B958-FF4F702BF728}" type="sibTrans" cxnId="{27F5656D-7894-414B-A27C-FD5AA904B3F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735B1C-B5FC-4356-8A53-86BB1355C9B8}">
      <dgm:prSet phldrT="[Text]"/>
      <dgm:spPr>
        <a:solidFill>
          <a:schemeClr val="bg2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1 CHILD OR STAFF MEMBER WHO HAS SYMPTOMS of</a:t>
          </a:r>
        </a:p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New continuous cough</a:t>
          </a:r>
        </a:p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Temperature</a:t>
          </a:r>
        </a:p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Change in sense of smell or taste</a:t>
          </a:r>
        </a:p>
      </dgm:t>
    </dgm:pt>
    <dgm:pt modelId="{2855669E-53A7-4F3A-9AA7-AE4B4EC67602}" type="parTrans" cxnId="{141A2524-FEB1-4211-A0F4-682281F8EF77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CDBE91-D23C-4790-976B-823815AD1372}" type="sibTrans" cxnId="{141A2524-FEB1-4211-A0F4-682281F8EF77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9C3862-0077-4BAA-9561-E182F20F0A92}">
      <dgm:prSet phldrT="[Text]" custT="1"/>
      <dgm:spPr/>
      <dgm:t>
        <a:bodyPr/>
        <a:lstStyle/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Cleaning as per guidance on cleaning in non-healthcare settings on gov.uk</a:t>
          </a:r>
        </a:p>
      </dgm:t>
    </dgm:pt>
    <dgm:pt modelId="{F8F5B19A-ACC2-4283-B097-C7F9AFE3577D}" type="sib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797D1-2602-40F6-901A-94A954B280CE}" type="par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7A79EB-18ED-401F-8A20-577F5140B6C7}" type="pres">
      <dgm:prSet presAssocID="{C6DA365F-7A72-4411-8B8D-E93E1C6940C8}" presName="Name0" presStyleCnt="0">
        <dgm:presLayoutVars>
          <dgm:dir/>
          <dgm:resizeHandles val="exact"/>
        </dgm:presLayoutVars>
      </dgm:prSet>
      <dgm:spPr/>
    </dgm:pt>
    <dgm:pt modelId="{E1AEFC56-1095-4A30-8472-4891ADC5A549}" type="pres">
      <dgm:prSet presAssocID="{A8735B1C-B5FC-4356-8A53-86BB1355C9B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D07C0E-CEC8-4C1F-9803-D3A4A9114DE1}" type="pres">
      <dgm:prSet presAssocID="{0DCDBE91-D23C-4790-976B-823815AD1372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518797F-5395-4D94-9904-EF23C82303F8}" type="pres">
      <dgm:prSet presAssocID="{0DCDBE91-D23C-4790-976B-823815AD1372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0FA1B7A5-C11A-4BF6-9E76-A2A594B2A415}" type="pres">
      <dgm:prSet presAssocID="{4DF88B46-98EA-40DA-A291-F69284807170}" presName="node" presStyleLbl="node1" presStyleIdx="1" presStyleCnt="5" custScaleX="155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C7ED-B11C-4365-890B-3D5AD1D90E89}" type="pres">
      <dgm:prSet presAssocID="{163C0739-4B8B-4068-B703-3C8271772AE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CA6E983-38A7-4938-BE4D-510169916B18}" type="pres">
      <dgm:prSet presAssocID="{163C0739-4B8B-4068-B703-3C8271772AEB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0139874-284E-499D-BB31-2D7A2D714DF9}" type="pres">
      <dgm:prSet presAssocID="{06E4D786-B262-4082-A03E-3DA59D81276B}" presName="node" presStyleLbl="node1" presStyleIdx="2" presStyleCnt="5" custScaleX="108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DCDC-BDA6-4BD4-89AD-02D759B5EB19}" type="pres">
      <dgm:prSet presAssocID="{399D506F-C973-4A28-A9E8-48CABEA52E17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83F6B12-DF40-4C86-A7A6-99A7E06627B0}" type="pres">
      <dgm:prSet presAssocID="{399D506F-C973-4A28-A9E8-48CABEA52E1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1A99FB7-37CF-45B0-BE6F-5A2414B4A3A1}" type="pres">
      <dgm:prSet presAssocID="{FD32398C-E33A-48C8-92D6-0FC0319A412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BD06DD-C215-43DD-ADFC-DB0DCDBDB9A8}" type="pres">
      <dgm:prSet presAssocID="{563B8CA2-7C4F-47C3-B958-FF4F702BF728}" presName="sibTrans" presStyleLbl="sibTrans2D1" presStyleIdx="3" presStyleCnt="4"/>
      <dgm:spPr/>
      <dgm:t>
        <a:bodyPr/>
        <a:lstStyle/>
        <a:p>
          <a:endParaRPr lang="en-US"/>
        </a:p>
      </dgm:t>
    </dgm:pt>
    <dgm:pt modelId="{2076B613-3AB9-46C2-ABD7-44B2D4C9379B}" type="pres">
      <dgm:prSet presAssocID="{563B8CA2-7C4F-47C3-B958-FF4F702BF728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2DD708D2-3BC1-4309-8344-1D75EAB50D78}" type="pres">
      <dgm:prSet presAssocID="{AA9C3862-0077-4BAA-9561-E182F20F0A9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1A2524-FEB1-4211-A0F4-682281F8EF77}" srcId="{C6DA365F-7A72-4411-8B8D-E93E1C6940C8}" destId="{A8735B1C-B5FC-4356-8A53-86BB1355C9B8}" srcOrd="0" destOrd="0" parTransId="{2855669E-53A7-4F3A-9AA7-AE4B4EC67602}" sibTransId="{0DCDBE91-D23C-4790-976B-823815AD1372}"/>
    <dgm:cxn modelId="{096CADE0-CD31-497C-AB76-3D14C1D88B79}" type="presOf" srcId="{399D506F-C973-4A28-A9E8-48CABEA52E17}" destId="{9360DCDC-BDA6-4BD4-89AD-02D759B5EB19}" srcOrd="0" destOrd="0" presId="urn:microsoft.com/office/officeart/2005/8/layout/process1"/>
    <dgm:cxn modelId="{E799F8FD-A5C2-48EB-8E60-73AF37FECCCC}" srcId="{C6DA365F-7A72-4411-8B8D-E93E1C6940C8}" destId="{AA9C3862-0077-4BAA-9561-E182F20F0A92}" srcOrd="4" destOrd="0" parTransId="{CC5797D1-2602-40F6-901A-94A954B280CE}" sibTransId="{F8F5B19A-ACC2-4283-B097-C7F9AFE3577D}"/>
    <dgm:cxn modelId="{18CC74AA-1044-4908-ABCC-7DE8FF5B76E5}" type="presOf" srcId="{163C0739-4B8B-4068-B703-3C8271772AEB}" destId="{6F9BC7ED-B11C-4365-890B-3D5AD1D90E89}" srcOrd="0" destOrd="0" presId="urn:microsoft.com/office/officeart/2005/8/layout/process1"/>
    <dgm:cxn modelId="{22D2E2B2-3AA7-4AB3-8376-7201C997D386}" srcId="{C6DA365F-7A72-4411-8B8D-E93E1C6940C8}" destId="{4DF88B46-98EA-40DA-A291-F69284807170}" srcOrd="1" destOrd="0" parTransId="{464A0AE9-F1CB-4110-8FD2-2D3F5299CEB7}" sibTransId="{163C0739-4B8B-4068-B703-3C8271772AEB}"/>
    <dgm:cxn modelId="{9F3F80C6-611C-431C-9887-819CE4763E21}" type="presOf" srcId="{A8735B1C-B5FC-4356-8A53-86BB1355C9B8}" destId="{E1AEFC56-1095-4A30-8472-4891ADC5A549}" srcOrd="0" destOrd="0" presId="urn:microsoft.com/office/officeart/2005/8/layout/process1"/>
    <dgm:cxn modelId="{3CDF33B9-62DF-4B04-8B3B-67308856298E}" type="presOf" srcId="{399D506F-C973-4A28-A9E8-48CABEA52E17}" destId="{B83F6B12-DF40-4C86-A7A6-99A7E06627B0}" srcOrd="1" destOrd="0" presId="urn:microsoft.com/office/officeart/2005/8/layout/process1"/>
    <dgm:cxn modelId="{A2A3FCE4-1FDE-4F25-B794-14327E32CB06}" type="presOf" srcId="{06E4D786-B262-4082-A03E-3DA59D81276B}" destId="{00139874-284E-499D-BB31-2D7A2D714DF9}" srcOrd="0" destOrd="0" presId="urn:microsoft.com/office/officeart/2005/8/layout/process1"/>
    <dgm:cxn modelId="{55613CB9-2F7A-44E6-8B4B-1512D3E385DB}" type="presOf" srcId="{563B8CA2-7C4F-47C3-B958-FF4F702BF728}" destId="{2076B613-3AB9-46C2-ABD7-44B2D4C9379B}" srcOrd="1" destOrd="0" presId="urn:microsoft.com/office/officeart/2005/8/layout/process1"/>
    <dgm:cxn modelId="{6FAB6045-E8F6-42F0-8121-B3B94EDC86DD}" type="presOf" srcId="{FD32398C-E33A-48C8-92D6-0FC0319A4120}" destId="{B1A99FB7-37CF-45B0-BE6F-5A2414B4A3A1}" srcOrd="0" destOrd="0" presId="urn:microsoft.com/office/officeart/2005/8/layout/process1"/>
    <dgm:cxn modelId="{F593EDA4-1FB4-465F-BB01-59935318011E}" type="presOf" srcId="{AA9C3862-0077-4BAA-9561-E182F20F0A92}" destId="{2DD708D2-3BC1-4309-8344-1D75EAB50D78}" srcOrd="0" destOrd="0" presId="urn:microsoft.com/office/officeart/2005/8/layout/process1"/>
    <dgm:cxn modelId="{5DE09E7E-1586-43B2-9EEB-EA264A309DDB}" type="presOf" srcId="{0DCDBE91-D23C-4790-976B-823815AD1372}" destId="{F518797F-5395-4D94-9904-EF23C82303F8}" srcOrd="1" destOrd="0" presId="urn:microsoft.com/office/officeart/2005/8/layout/process1"/>
    <dgm:cxn modelId="{19E07A33-1492-4A7C-9A61-60B1040F38D4}" type="presOf" srcId="{563B8CA2-7C4F-47C3-B958-FF4F702BF728}" destId="{F4BD06DD-C215-43DD-ADFC-DB0DCDBDB9A8}" srcOrd="0" destOrd="0" presId="urn:microsoft.com/office/officeart/2005/8/layout/process1"/>
    <dgm:cxn modelId="{D53917E3-34E1-4D12-B9F3-FCCBC991F21E}" type="presOf" srcId="{C6DA365F-7A72-4411-8B8D-E93E1C6940C8}" destId="{DE7A79EB-18ED-401F-8A20-577F5140B6C7}" srcOrd="0" destOrd="0" presId="urn:microsoft.com/office/officeart/2005/8/layout/process1"/>
    <dgm:cxn modelId="{0BDB028E-ED3E-41E1-97EF-1C836010525F}" type="presOf" srcId="{163C0739-4B8B-4068-B703-3C8271772AEB}" destId="{5CA6E983-38A7-4938-BE4D-510169916B18}" srcOrd="1" destOrd="0" presId="urn:microsoft.com/office/officeart/2005/8/layout/process1"/>
    <dgm:cxn modelId="{5F919892-26F6-4F09-92B6-8052E247E7BE}" srcId="{C6DA365F-7A72-4411-8B8D-E93E1C6940C8}" destId="{06E4D786-B262-4082-A03E-3DA59D81276B}" srcOrd="2" destOrd="0" parTransId="{66499026-FEA4-46DD-9AE2-A423EB158B46}" sibTransId="{399D506F-C973-4A28-A9E8-48CABEA52E17}"/>
    <dgm:cxn modelId="{27F5656D-7894-414B-A27C-FD5AA904B3F0}" srcId="{C6DA365F-7A72-4411-8B8D-E93E1C6940C8}" destId="{FD32398C-E33A-48C8-92D6-0FC0319A4120}" srcOrd="3" destOrd="0" parTransId="{3D5CD5E7-F7CD-43E7-B65D-3023609214C6}" sibTransId="{563B8CA2-7C4F-47C3-B958-FF4F702BF728}"/>
    <dgm:cxn modelId="{9EAC749E-4A91-41D5-B3BE-6286EC56A31F}" type="presOf" srcId="{0DCDBE91-D23C-4790-976B-823815AD1372}" destId="{8CD07C0E-CEC8-4C1F-9803-D3A4A9114DE1}" srcOrd="0" destOrd="0" presId="urn:microsoft.com/office/officeart/2005/8/layout/process1"/>
    <dgm:cxn modelId="{62ABFC13-0788-41D4-89C7-E4D727F0E747}" type="presOf" srcId="{4DF88B46-98EA-40DA-A291-F69284807170}" destId="{0FA1B7A5-C11A-4BF6-9E76-A2A594B2A415}" srcOrd="0" destOrd="0" presId="urn:microsoft.com/office/officeart/2005/8/layout/process1"/>
    <dgm:cxn modelId="{22C32742-8939-42BA-979C-4F7DB91D9ACE}" type="presParOf" srcId="{DE7A79EB-18ED-401F-8A20-577F5140B6C7}" destId="{E1AEFC56-1095-4A30-8472-4891ADC5A549}" srcOrd="0" destOrd="0" presId="urn:microsoft.com/office/officeart/2005/8/layout/process1"/>
    <dgm:cxn modelId="{BC5F7DE2-DEDE-4348-8372-812FEF66D84B}" type="presParOf" srcId="{DE7A79EB-18ED-401F-8A20-577F5140B6C7}" destId="{8CD07C0E-CEC8-4C1F-9803-D3A4A9114DE1}" srcOrd="1" destOrd="0" presId="urn:microsoft.com/office/officeart/2005/8/layout/process1"/>
    <dgm:cxn modelId="{8C63D419-533F-453D-A515-9684F85EFBBD}" type="presParOf" srcId="{8CD07C0E-CEC8-4C1F-9803-D3A4A9114DE1}" destId="{F518797F-5395-4D94-9904-EF23C82303F8}" srcOrd="0" destOrd="0" presId="urn:microsoft.com/office/officeart/2005/8/layout/process1"/>
    <dgm:cxn modelId="{E6A03690-1A68-4BE7-989F-98D040885B3F}" type="presParOf" srcId="{DE7A79EB-18ED-401F-8A20-577F5140B6C7}" destId="{0FA1B7A5-C11A-4BF6-9E76-A2A594B2A415}" srcOrd="2" destOrd="0" presId="urn:microsoft.com/office/officeart/2005/8/layout/process1"/>
    <dgm:cxn modelId="{9B266244-017F-4165-B2EF-A977D2E1A6B8}" type="presParOf" srcId="{DE7A79EB-18ED-401F-8A20-577F5140B6C7}" destId="{6F9BC7ED-B11C-4365-890B-3D5AD1D90E89}" srcOrd="3" destOrd="0" presId="urn:microsoft.com/office/officeart/2005/8/layout/process1"/>
    <dgm:cxn modelId="{E7E4AA61-E812-4BA9-AC41-B2F9B0DCFC10}" type="presParOf" srcId="{6F9BC7ED-B11C-4365-890B-3D5AD1D90E89}" destId="{5CA6E983-38A7-4938-BE4D-510169916B18}" srcOrd="0" destOrd="0" presId="urn:microsoft.com/office/officeart/2005/8/layout/process1"/>
    <dgm:cxn modelId="{8066F60E-35D8-499C-A4C5-C77C21C3F8FE}" type="presParOf" srcId="{DE7A79EB-18ED-401F-8A20-577F5140B6C7}" destId="{00139874-284E-499D-BB31-2D7A2D714DF9}" srcOrd="4" destOrd="0" presId="urn:microsoft.com/office/officeart/2005/8/layout/process1"/>
    <dgm:cxn modelId="{F857B44F-73FD-46C8-8CCA-143DA6AAA6D0}" type="presParOf" srcId="{DE7A79EB-18ED-401F-8A20-577F5140B6C7}" destId="{9360DCDC-BDA6-4BD4-89AD-02D759B5EB19}" srcOrd="5" destOrd="0" presId="urn:microsoft.com/office/officeart/2005/8/layout/process1"/>
    <dgm:cxn modelId="{4B4302F8-5914-4B5B-A704-7B86F6891C23}" type="presParOf" srcId="{9360DCDC-BDA6-4BD4-89AD-02D759B5EB19}" destId="{B83F6B12-DF40-4C86-A7A6-99A7E06627B0}" srcOrd="0" destOrd="0" presId="urn:microsoft.com/office/officeart/2005/8/layout/process1"/>
    <dgm:cxn modelId="{C745EB3F-827D-4F6B-B494-C6E17B9DEF9C}" type="presParOf" srcId="{DE7A79EB-18ED-401F-8A20-577F5140B6C7}" destId="{B1A99FB7-37CF-45B0-BE6F-5A2414B4A3A1}" srcOrd="6" destOrd="0" presId="urn:microsoft.com/office/officeart/2005/8/layout/process1"/>
    <dgm:cxn modelId="{9FEB35ED-C548-485A-BCCC-947C3191034C}" type="presParOf" srcId="{DE7A79EB-18ED-401F-8A20-577F5140B6C7}" destId="{F4BD06DD-C215-43DD-ADFC-DB0DCDBDB9A8}" srcOrd="7" destOrd="0" presId="urn:microsoft.com/office/officeart/2005/8/layout/process1"/>
    <dgm:cxn modelId="{E71DA956-48D2-451F-B2CC-0A8B191FE5EC}" type="presParOf" srcId="{F4BD06DD-C215-43DD-ADFC-DB0DCDBDB9A8}" destId="{2076B613-3AB9-46C2-ABD7-44B2D4C9379B}" srcOrd="0" destOrd="0" presId="urn:microsoft.com/office/officeart/2005/8/layout/process1"/>
    <dgm:cxn modelId="{059E2D4F-E2B9-4EB4-954D-108718026598}" type="presParOf" srcId="{DE7A79EB-18ED-401F-8A20-577F5140B6C7}" destId="{2DD708D2-3BC1-4309-8344-1D75EAB50D78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DA365F-7A72-4411-8B8D-E93E1C6940C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DF88B46-98EA-40DA-A291-F69284807170}">
      <dgm:prSet phldrT="[Text]" custT="1"/>
      <dgm:spPr/>
      <dgm:t>
        <a:bodyPr/>
        <a:lstStyle/>
        <a:p>
          <a:r>
            <a:rPr lang="en-US" sz="1050" dirty="0">
              <a:ea typeface="Calibri" panose="020F0502020204030204" pitchFamily="34" charset="0"/>
            </a:rPr>
            <a:t>IF the CHILD is in the setting – Isolate away from others until they can be picked up from </a:t>
          </a:r>
          <a:r>
            <a:rPr lang="en-US" sz="1050" dirty="0" smtClean="0">
              <a:ea typeface="Calibri" panose="020F0502020204030204" pitchFamily="34" charset="0"/>
            </a:rPr>
            <a:t>school/setting.</a:t>
          </a:r>
          <a:endParaRPr lang="en-GB" sz="1050" dirty="0">
            <a:ea typeface="Calibri" panose="020F0502020204030204" pitchFamily="34" charset="0"/>
          </a:endParaRPr>
        </a:p>
        <a:p>
          <a:r>
            <a:rPr lang="en-US" sz="1050" dirty="0">
              <a:ea typeface="Calibri" panose="020F0502020204030204" pitchFamily="34" charset="0"/>
            </a:rPr>
            <a:t>(Refer to PPE guidance on gov.uk if personal care is required within 2m)</a:t>
          </a:r>
        </a:p>
        <a:p>
          <a:r>
            <a:rPr lang="en-US" sz="105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4A0AE9-F1CB-4110-8FD2-2D3F5299CEB7}" type="parTrans" cxnId="{22D2E2B2-3AA7-4AB3-8376-7201C997D38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3C0739-4B8B-4068-B703-3C8271772AEB}" type="sibTrans" cxnId="{22D2E2B2-3AA7-4AB3-8376-7201C997D38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E4D786-B262-4082-A03E-3DA59D81276B}">
      <dgm:prSet phldrT="[Text]" custT="1"/>
      <dgm:spPr/>
      <dgm:t>
        <a:bodyPr/>
        <a:lstStyle/>
        <a:p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Individual goes home to self-isolate for </a:t>
          </a:r>
          <a:r>
            <a:rPr lang="en-GB" sz="1100" dirty="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days since onset of symptoms.</a:t>
          </a:r>
        </a:p>
        <a:p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Household contacts of case self-isolate for 14 days</a:t>
          </a:r>
        </a:p>
      </dgm:t>
    </dgm:pt>
    <dgm:pt modelId="{66499026-FEA4-46DD-9AE2-A423EB158B46}" type="parTrans" cxnId="{5F919892-26F6-4F09-92B6-8052E247E7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9D506F-C973-4A28-A9E8-48CABEA52E17}" type="sibTrans" cxnId="{5F919892-26F6-4F09-92B6-8052E247E7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9C3862-0077-4BAA-9561-E182F20F0A92}">
      <dgm:prSet phldrT="[Text]" custT="1"/>
      <dgm:spPr/>
      <dgm:t>
        <a:bodyPr/>
        <a:lstStyle/>
        <a:p>
          <a:r>
            <a:rPr lang="en-GB" sz="1100" dirty="0"/>
            <a:t>The HPT will work with you to determine if any contacts in the setting need to self-isolate at home for 14 days. This will usually be the class/bubble.</a:t>
          </a:r>
          <a:endParaRPr lang="en-GB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797D1-2602-40F6-901A-94A954B280CE}" type="par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F5B19A-ACC2-4283-B097-C7F9AFE3577D}" type="sib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25E64E-EB77-4FE0-907A-4619C0A92A9F}">
      <dgm:prSet phldrT="[Text]" custT="1"/>
      <dgm:spPr>
        <a:solidFill>
          <a:schemeClr val="bg2"/>
        </a:solidFill>
      </dgm:spPr>
      <dgm:t>
        <a:bodyPr/>
        <a:lstStyle/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1 CHILD OR STAFF MEMBER WHO TESTS POSITIVE</a:t>
          </a:r>
        </a:p>
      </dgm:t>
    </dgm:pt>
    <dgm:pt modelId="{394A8B6F-BC33-4699-AF90-7C2C344F3D4A}" type="parTrans" cxnId="{46927248-1007-4F28-B939-6CCBA6E44A5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1C8AEE-A4EE-4AC4-84BE-EC18803CC6EC}" type="sibTrans" cxnId="{46927248-1007-4F28-B939-6CCBA6E44A5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4EE2FD-CBB2-4EE2-BBC9-5C4A9827CAA4}">
      <dgm:prSet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Headteacher to call Health Protection Team on 0113 386 0300 and Local Authority</a:t>
          </a:r>
        </a:p>
      </dgm:t>
    </dgm:pt>
    <dgm:pt modelId="{616E68F2-2EC0-47B1-8304-AB8191959E2D}" type="parTrans" cxnId="{29EA8CEB-5D3D-4D35-84F5-64090E8DDB1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33B5FC-5D99-4CEB-A3C1-7A7D4FB366B1}" type="sibTrans" cxnId="{29EA8CEB-5D3D-4D35-84F5-64090E8DDB1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7A79EB-18ED-401F-8A20-577F5140B6C7}" type="pres">
      <dgm:prSet presAssocID="{C6DA365F-7A72-4411-8B8D-E93E1C6940C8}" presName="Name0" presStyleCnt="0">
        <dgm:presLayoutVars>
          <dgm:dir/>
          <dgm:resizeHandles val="exact"/>
        </dgm:presLayoutVars>
      </dgm:prSet>
      <dgm:spPr/>
    </dgm:pt>
    <dgm:pt modelId="{7D289F25-6BE7-4A60-A3FA-267A2E39B69B}" type="pres">
      <dgm:prSet presAssocID="{0A25E64E-EB77-4FE0-907A-4619C0A92A9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B9DD1-D246-4A64-9EAB-20E511EB57A8}" type="pres">
      <dgm:prSet presAssocID="{811C8AEE-A4EE-4AC4-84BE-EC18803CC6E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D4A52B7A-574E-45BA-A5D7-B51F2CF1DD9B}" type="pres">
      <dgm:prSet presAssocID="{811C8AEE-A4EE-4AC4-84BE-EC18803CC6E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0FA1B7A5-C11A-4BF6-9E76-A2A594B2A415}" type="pres">
      <dgm:prSet presAssocID="{4DF88B46-98EA-40DA-A291-F69284807170}" presName="node" presStyleLbl="node1" presStyleIdx="1" presStyleCnt="5" custScaleX="155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C7ED-B11C-4365-890B-3D5AD1D90E89}" type="pres">
      <dgm:prSet presAssocID="{163C0739-4B8B-4068-B703-3C8271772AE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CA6E983-38A7-4938-BE4D-510169916B18}" type="pres">
      <dgm:prSet presAssocID="{163C0739-4B8B-4068-B703-3C8271772AEB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0139874-284E-499D-BB31-2D7A2D714DF9}" type="pres">
      <dgm:prSet presAssocID="{06E4D786-B262-4082-A03E-3DA59D8127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DCDC-BDA6-4BD4-89AD-02D759B5EB19}" type="pres">
      <dgm:prSet presAssocID="{399D506F-C973-4A28-A9E8-48CABEA52E17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83F6B12-DF40-4C86-A7A6-99A7E06627B0}" type="pres">
      <dgm:prSet presAssocID="{399D506F-C973-4A28-A9E8-48CABEA52E1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F8851700-F074-48FC-8A50-98927BE6F804}" type="pres">
      <dgm:prSet presAssocID="{CD4EE2FD-CBB2-4EE2-BBC9-5C4A9827CAA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18F407-6046-4C35-8781-247189B9E9FC}" type="pres">
      <dgm:prSet presAssocID="{0633B5FC-5D99-4CEB-A3C1-7A7D4FB366B1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2F465F4-B847-431A-A36E-0AD98BF103C3}" type="pres">
      <dgm:prSet presAssocID="{0633B5FC-5D99-4CEB-A3C1-7A7D4FB366B1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2DD708D2-3BC1-4309-8344-1D75EAB50D78}" type="pres">
      <dgm:prSet presAssocID="{AA9C3862-0077-4BAA-9561-E182F20F0A9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1F7DD6-0AC5-4E21-B0C5-43AE5780F7CE}" type="presOf" srcId="{0633B5FC-5D99-4CEB-A3C1-7A7D4FB366B1}" destId="{EB18F407-6046-4C35-8781-247189B9E9FC}" srcOrd="0" destOrd="0" presId="urn:microsoft.com/office/officeart/2005/8/layout/process1"/>
    <dgm:cxn modelId="{FAD8FB5B-17B6-4CD6-9C04-88FE123189F5}" type="presOf" srcId="{811C8AEE-A4EE-4AC4-84BE-EC18803CC6EC}" destId="{4E5B9DD1-D246-4A64-9EAB-20E511EB57A8}" srcOrd="0" destOrd="0" presId="urn:microsoft.com/office/officeart/2005/8/layout/process1"/>
    <dgm:cxn modelId="{FE2BD330-D51D-4C48-BD83-CFC7359689EB}" type="presOf" srcId="{0A25E64E-EB77-4FE0-907A-4619C0A92A9F}" destId="{7D289F25-6BE7-4A60-A3FA-267A2E39B69B}" srcOrd="0" destOrd="0" presId="urn:microsoft.com/office/officeart/2005/8/layout/process1"/>
    <dgm:cxn modelId="{29EA8CEB-5D3D-4D35-84F5-64090E8DDB14}" srcId="{C6DA365F-7A72-4411-8B8D-E93E1C6940C8}" destId="{CD4EE2FD-CBB2-4EE2-BBC9-5C4A9827CAA4}" srcOrd="3" destOrd="0" parTransId="{616E68F2-2EC0-47B1-8304-AB8191959E2D}" sibTransId="{0633B5FC-5D99-4CEB-A3C1-7A7D4FB366B1}"/>
    <dgm:cxn modelId="{A3C7C65C-C947-4CB7-BADC-E2B2F3B993B8}" type="presOf" srcId="{4DF88B46-98EA-40DA-A291-F69284807170}" destId="{0FA1B7A5-C11A-4BF6-9E76-A2A594B2A415}" srcOrd="0" destOrd="0" presId="urn:microsoft.com/office/officeart/2005/8/layout/process1"/>
    <dgm:cxn modelId="{22A859D6-ACDC-45B2-9A2E-5B8D390494C0}" type="presOf" srcId="{163C0739-4B8B-4068-B703-3C8271772AEB}" destId="{5CA6E983-38A7-4938-BE4D-510169916B18}" srcOrd="1" destOrd="0" presId="urn:microsoft.com/office/officeart/2005/8/layout/process1"/>
    <dgm:cxn modelId="{5F919892-26F6-4F09-92B6-8052E247E7BE}" srcId="{C6DA365F-7A72-4411-8B8D-E93E1C6940C8}" destId="{06E4D786-B262-4082-A03E-3DA59D81276B}" srcOrd="2" destOrd="0" parTransId="{66499026-FEA4-46DD-9AE2-A423EB158B46}" sibTransId="{399D506F-C973-4A28-A9E8-48CABEA52E17}"/>
    <dgm:cxn modelId="{0640BB83-4B83-4EA0-81A8-52509EED6DF9}" type="presOf" srcId="{CD4EE2FD-CBB2-4EE2-BBC9-5C4A9827CAA4}" destId="{F8851700-F074-48FC-8A50-98927BE6F804}" srcOrd="0" destOrd="0" presId="urn:microsoft.com/office/officeart/2005/8/layout/process1"/>
    <dgm:cxn modelId="{DB200264-E431-49A2-9DE4-5AABDDFEB5C9}" type="presOf" srcId="{399D506F-C973-4A28-A9E8-48CABEA52E17}" destId="{9360DCDC-BDA6-4BD4-89AD-02D759B5EB19}" srcOrd="0" destOrd="0" presId="urn:microsoft.com/office/officeart/2005/8/layout/process1"/>
    <dgm:cxn modelId="{7CD12BB5-5B86-4224-978E-39FE8E1994D7}" type="presOf" srcId="{811C8AEE-A4EE-4AC4-84BE-EC18803CC6EC}" destId="{D4A52B7A-574E-45BA-A5D7-B51F2CF1DD9B}" srcOrd="1" destOrd="0" presId="urn:microsoft.com/office/officeart/2005/8/layout/process1"/>
    <dgm:cxn modelId="{3CCF4676-3904-4348-A0AD-C32A44E1DA34}" type="presOf" srcId="{399D506F-C973-4A28-A9E8-48CABEA52E17}" destId="{B83F6B12-DF40-4C86-A7A6-99A7E06627B0}" srcOrd="1" destOrd="0" presId="urn:microsoft.com/office/officeart/2005/8/layout/process1"/>
    <dgm:cxn modelId="{E799F8FD-A5C2-48EB-8E60-73AF37FECCCC}" srcId="{C6DA365F-7A72-4411-8B8D-E93E1C6940C8}" destId="{AA9C3862-0077-4BAA-9561-E182F20F0A92}" srcOrd="4" destOrd="0" parTransId="{CC5797D1-2602-40F6-901A-94A954B280CE}" sibTransId="{F8F5B19A-ACC2-4283-B097-C7F9AFE3577D}"/>
    <dgm:cxn modelId="{AC2891C9-3C40-47EF-BF73-02BE4FEEB095}" type="presOf" srcId="{163C0739-4B8B-4068-B703-3C8271772AEB}" destId="{6F9BC7ED-B11C-4365-890B-3D5AD1D90E89}" srcOrd="0" destOrd="0" presId="urn:microsoft.com/office/officeart/2005/8/layout/process1"/>
    <dgm:cxn modelId="{E0EC76D8-6D28-416E-BBFA-87F208C71E3A}" type="presOf" srcId="{06E4D786-B262-4082-A03E-3DA59D81276B}" destId="{00139874-284E-499D-BB31-2D7A2D714DF9}" srcOrd="0" destOrd="0" presId="urn:microsoft.com/office/officeart/2005/8/layout/process1"/>
    <dgm:cxn modelId="{8A97AE17-8840-456F-916B-47B344A70BCE}" type="presOf" srcId="{AA9C3862-0077-4BAA-9561-E182F20F0A92}" destId="{2DD708D2-3BC1-4309-8344-1D75EAB50D78}" srcOrd="0" destOrd="0" presId="urn:microsoft.com/office/officeart/2005/8/layout/process1"/>
    <dgm:cxn modelId="{22D2E2B2-3AA7-4AB3-8376-7201C997D386}" srcId="{C6DA365F-7A72-4411-8B8D-E93E1C6940C8}" destId="{4DF88B46-98EA-40DA-A291-F69284807170}" srcOrd="1" destOrd="0" parTransId="{464A0AE9-F1CB-4110-8FD2-2D3F5299CEB7}" sibTransId="{163C0739-4B8B-4068-B703-3C8271772AEB}"/>
    <dgm:cxn modelId="{D53917E3-34E1-4D12-B9F3-FCCBC991F21E}" type="presOf" srcId="{C6DA365F-7A72-4411-8B8D-E93E1C6940C8}" destId="{DE7A79EB-18ED-401F-8A20-577F5140B6C7}" srcOrd="0" destOrd="0" presId="urn:microsoft.com/office/officeart/2005/8/layout/process1"/>
    <dgm:cxn modelId="{9AAFDABE-FAFF-407F-9363-9B7F9E61A56C}" type="presOf" srcId="{0633B5FC-5D99-4CEB-A3C1-7A7D4FB366B1}" destId="{02F465F4-B847-431A-A36E-0AD98BF103C3}" srcOrd="1" destOrd="0" presId="urn:microsoft.com/office/officeart/2005/8/layout/process1"/>
    <dgm:cxn modelId="{46927248-1007-4F28-B939-6CCBA6E44A58}" srcId="{C6DA365F-7A72-4411-8B8D-E93E1C6940C8}" destId="{0A25E64E-EB77-4FE0-907A-4619C0A92A9F}" srcOrd="0" destOrd="0" parTransId="{394A8B6F-BC33-4699-AF90-7C2C344F3D4A}" sibTransId="{811C8AEE-A4EE-4AC4-84BE-EC18803CC6EC}"/>
    <dgm:cxn modelId="{66D0B511-5A88-462A-9274-904366350F27}" type="presParOf" srcId="{DE7A79EB-18ED-401F-8A20-577F5140B6C7}" destId="{7D289F25-6BE7-4A60-A3FA-267A2E39B69B}" srcOrd="0" destOrd="0" presId="urn:microsoft.com/office/officeart/2005/8/layout/process1"/>
    <dgm:cxn modelId="{E2629E4D-6765-448D-BF5C-7DE6E96329BC}" type="presParOf" srcId="{DE7A79EB-18ED-401F-8A20-577F5140B6C7}" destId="{4E5B9DD1-D246-4A64-9EAB-20E511EB57A8}" srcOrd="1" destOrd="0" presId="urn:microsoft.com/office/officeart/2005/8/layout/process1"/>
    <dgm:cxn modelId="{4E248C83-CE81-41EB-963B-C5AF8BAC17D2}" type="presParOf" srcId="{4E5B9DD1-D246-4A64-9EAB-20E511EB57A8}" destId="{D4A52B7A-574E-45BA-A5D7-B51F2CF1DD9B}" srcOrd="0" destOrd="0" presId="urn:microsoft.com/office/officeart/2005/8/layout/process1"/>
    <dgm:cxn modelId="{1E19983F-8068-4945-95BA-DDD68CF80006}" type="presParOf" srcId="{DE7A79EB-18ED-401F-8A20-577F5140B6C7}" destId="{0FA1B7A5-C11A-4BF6-9E76-A2A594B2A415}" srcOrd="2" destOrd="0" presId="urn:microsoft.com/office/officeart/2005/8/layout/process1"/>
    <dgm:cxn modelId="{8FB853BE-4A82-403A-95A4-2653B09449DA}" type="presParOf" srcId="{DE7A79EB-18ED-401F-8A20-577F5140B6C7}" destId="{6F9BC7ED-B11C-4365-890B-3D5AD1D90E89}" srcOrd="3" destOrd="0" presId="urn:microsoft.com/office/officeart/2005/8/layout/process1"/>
    <dgm:cxn modelId="{7016CB55-EF4F-4B3F-A823-F6833902518F}" type="presParOf" srcId="{6F9BC7ED-B11C-4365-890B-3D5AD1D90E89}" destId="{5CA6E983-38A7-4938-BE4D-510169916B18}" srcOrd="0" destOrd="0" presId="urn:microsoft.com/office/officeart/2005/8/layout/process1"/>
    <dgm:cxn modelId="{A9F407BA-F6B4-44D1-A056-9A5C32C670BF}" type="presParOf" srcId="{DE7A79EB-18ED-401F-8A20-577F5140B6C7}" destId="{00139874-284E-499D-BB31-2D7A2D714DF9}" srcOrd="4" destOrd="0" presId="urn:microsoft.com/office/officeart/2005/8/layout/process1"/>
    <dgm:cxn modelId="{A40F39FA-9B7F-4878-954A-C723BF0D169C}" type="presParOf" srcId="{DE7A79EB-18ED-401F-8A20-577F5140B6C7}" destId="{9360DCDC-BDA6-4BD4-89AD-02D759B5EB19}" srcOrd="5" destOrd="0" presId="urn:microsoft.com/office/officeart/2005/8/layout/process1"/>
    <dgm:cxn modelId="{2067085D-BAA6-4E28-BF7F-B91665C03C05}" type="presParOf" srcId="{9360DCDC-BDA6-4BD4-89AD-02D759B5EB19}" destId="{B83F6B12-DF40-4C86-A7A6-99A7E06627B0}" srcOrd="0" destOrd="0" presId="urn:microsoft.com/office/officeart/2005/8/layout/process1"/>
    <dgm:cxn modelId="{244F51CA-AD5B-4C3C-92E2-F780D66797D1}" type="presParOf" srcId="{DE7A79EB-18ED-401F-8A20-577F5140B6C7}" destId="{F8851700-F074-48FC-8A50-98927BE6F804}" srcOrd="6" destOrd="0" presId="urn:microsoft.com/office/officeart/2005/8/layout/process1"/>
    <dgm:cxn modelId="{8736A5DB-01D8-4965-BA67-6785562C0F0B}" type="presParOf" srcId="{DE7A79EB-18ED-401F-8A20-577F5140B6C7}" destId="{EB18F407-6046-4C35-8781-247189B9E9FC}" srcOrd="7" destOrd="0" presId="urn:microsoft.com/office/officeart/2005/8/layout/process1"/>
    <dgm:cxn modelId="{9F29EBB8-8F7B-4DDC-9D1F-6F0BB46C8FD5}" type="presParOf" srcId="{EB18F407-6046-4C35-8781-247189B9E9FC}" destId="{02F465F4-B847-431A-A36E-0AD98BF103C3}" srcOrd="0" destOrd="0" presId="urn:microsoft.com/office/officeart/2005/8/layout/process1"/>
    <dgm:cxn modelId="{37D75047-4D8E-4F71-9912-C73720481133}" type="presParOf" srcId="{DE7A79EB-18ED-401F-8A20-577F5140B6C7}" destId="{2DD708D2-3BC1-4309-8344-1D75EAB50D78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DA365F-7A72-4411-8B8D-E93E1C6940C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DF88B46-98EA-40DA-A291-F69284807170}">
      <dgm:prSet phldrT="[Text]" custT="1"/>
      <dgm:spPr/>
      <dgm:t>
        <a:bodyPr/>
        <a:lstStyle/>
        <a:p>
          <a:r>
            <a:rPr lang="en-US" sz="1050" dirty="0">
              <a:ea typeface="Calibri" panose="020F0502020204030204" pitchFamily="34" charset="0"/>
            </a:rPr>
            <a:t>IF the CHILD is in the setting – Isolate away from others until they can be picked up from </a:t>
          </a:r>
          <a:r>
            <a:rPr lang="en-US" sz="1050" dirty="0" smtClean="0">
              <a:ea typeface="Calibri" panose="020F0502020204030204" pitchFamily="34" charset="0"/>
            </a:rPr>
            <a:t>school/setting.</a:t>
          </a:r>
          <a:endParaRPr lang="en-GB" sz="1050" dirty="0">
            <a:ea typeface="Calibri" panose="020F0502020204030204" pitchFamily="34" charset="0"/>
          </a:endParaRPr>
        </a:p>
        <a:p>
          <a:r>
            <a:rPr lang="en-US" sz="1050" dirty="0">
              <a:ea typeface="Calibri" panose="020F0502020204030204" pitchFamily="34" charset="0"/>
            </a:rPr>
            <a:t>(Refer to PPE guidance on gov.uk if personal care is required within 2m)</a:t>
          </a:r>
        </a:p>
        <a:p>
          <a:r>
            <a:rPr lang="en-US" sz="105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4A0AE9-F1CB-4110-8FD2-2D3F5299CEB7}" type="parTrans" cxnId="{22D2E2B2-3AA7-4AB3-8376-7201C997D38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3C0739-4B8B-4068-B703-3C8271772AEB}" type="sibTrans" cxnId="{22D2E2B2-3AA7-4AB3-8376-7201C997D38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E4D786-B262-4082-A03E-3DA59D81276B}">
      <dgm:prSet phldrT="[Text]" custT="1"/>
      <dgm:spPr/>
      <dgm:t>
        <a:bodyPr/>
        <a:lstStyle/>
        <a:p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Individuals go home to self-isolate </a:t>
          </a:r>
          <a:r>
            <a:rPr lang="en-GB" sz="1100">
              <a:latin typeface="Arial" panose="020B0604020202020204" pitchFamily="34" charset="0"/>
              <a:cs typeface="Arial" panose="020B0604020202020204" pitchFamily="34" charset="0"/>
            </a:rPr>
            <a:t>for </a:t>
          </a:r>
          <a:r>
            <a:rPr lang="en-GB" sz="110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days since onset of symptoms.</a:t>
          </a:r>
        </a:p>
        <a:p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Household contacts of cases self-isolate for 14 days</a:t>
          </a:r>
        </a:p>
      </dgm:t>
    </dgm:pt>
    <dgm:pt modelId="{66499026-FEA4-46DD-9AE2-A423EB158B46}" type="parTrans" cxnId="{5F919892-26F6-4F09-92B6-8052E247E7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9D506F-C973-4A28-A9E8-48CABEA52E17}" type="sibTrans" cxnId="{5F919892-26F6-4F09-92B6-8052E247E7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9C3862-0077-4BAA-9561-E182F20F0A92}">
      <dgm:prSet phldrT="[Text]"/>
      <dgm:spPr/>
      <dgm:t>
        <a:bodyPr/>
        <a:lstStyle/>
        <a:p>
          <a:r>
            <a:rPr lang="en-GB" dirty="0"/>
            <a:t>The HPT will work with you to determine if any contacts in the setting need to self-isolate at home for 14 days. This will usually be the class/bubble.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797D1-2602-40F6-901A-94A954B280CE}" type="par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F5B19A-ACC2-4283-B097-C7F9AFE3577D}" type="sib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A513CA-F200-4366-8AE4-C3248FC2E074}">
      <dgm:prSet phldrT="[Text]" custT="1"/>
      <dgm:spPr>
        <a:solidFill>
          <a:schemeClr val="bg2"/>
        </a:solidFill>
      </dgm:spPr>
      <dgm:t>
        <a:bodyPr/>
        <a:lstStyle/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2 OR MORE CHILDREN OR STAFF WHO TEST POSITIVE or increase in absences where COVID-19 suspected</a:t>
          </a:r>
        </a:p>
      </dgm:t>
    </dgm:pt>
    <dgm:pt modelId="{DF675666-DDC1-44BE-A344-5B7741610ED2}" type="parTrans" cxnId="{B8D00CAD-32E8-484C-AA79-392B7D7139B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EEA6BA-C36D-4F71-9AA0-FA576FE37F8D}" type="sibTrans" cxnId="{B8D00CAD-32E8-484C-AA79-392B7D7139B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21B8E9-706D-4440-A146-000243B14D9B}">
      <dgm:prSet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Headteacher to call Health Protection Team on </a:t>
          </a:r>
        </a:p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0113 386 0300 and Local Authority</a:t>
          </a:r>
        </a:p>
      </dgm:t>
    </dgm:pt>
    <dgm:pt modelId="{CF98A6B6-9CB8-479B-B6B6-7BE845269BB5}" type="parTrans" cxnId="{68B78934-4CD6-4C0F-B8B4-0B87D017D0C2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83A2AB-0102-470A-8C41-0B60E91307BA}" type="sibTrans" cxnId="{68B78934-4CD6-4C0F-B8B4-0B87D017D0C2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7A79EB-18ED-401F-8A20-577F5140B6C7}" type="pres">
      <dgm:prSet presAssocID="{C6DA365F-7A72-4411-8B8D-E93E1C6940C8}" presName="Name0" presStyleCnt="0">
        <dgm:presLayoutVars>
          <dgm:dir/>
          <dgm:resizeHandles val="exact"/>
        </dgm:presLayoutVars>
      </dgm:prSet>
      <dgm:spPr/>
    </dgm:pt>
    <dgm:pt modelId="{136AEB8B-CA2E-41B0-98A2-8CDC3104E15D}" type="pres">
      <dgm:prSet presAssocID="{CEA513CA-F200-4366-8AE4-C3248FC2E074}" presName="node" presStyleLbl="node1" presStyleIdx="0" presStyleCnt="5" custScaleX="1001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7F72B3-57CC-429A-8992-2377A013FC97}" type="pres">
      <dgm:prSet presAssocID="{2DEEA6BA-C36D-4F71-9AA0-FA576FE37F8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DFC77F0-4458-417F-908A-2DCB28C15B31}" type="pres">
      <dgm:prSet presAssocID="{2DEEA6BA-C36D-4F71-9AA0-FA576FE37F8D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0FA1B7A5-C11A-4BF6-9E76-A2A594B2A415}" type="pres">
      <dgm:prSet presAssocID="{4DF88B46-98EA-40DA-A291-F69284807170}" presName="node" presStyleLbl="node1" presStyleIdx="1" presStyleCnt="5" custScaleX="155995" custLinFactNeighborX="-9934" custLinFactNeighborY="2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C7ED-B11C-4365-890B-3D5AD1D90E89}" type="pres">
      <dgm:prSet presAssocID="{163C0739-4B8B-4068-B703-3C8271772AE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CA6E983-38A7-4938-BE4D-510169916B18}" type="pres">
      <dgm:prSet presAssocID="{163C0739-4B8B-4068-B703-3C8271772AEB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0139874-284E-499D-BB31-2D7A2D714DF9}" type="pres">
      <dgm:prSet presAssocID="{06E4D786-B262-4082-A03E-3DA59D8127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DCDC-BDA6-4BD4-89AD-02D759B5EB19}" type="pres">
      <dgm:prSet presAssocID="{399D506F-C973-4A28-A9E8-48CABEA52E17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83F6B12-DF40-4C86-A7A6-99A7E06627B0}" type="pres">
      <dgm:prSet presAssocID="{399D506F-C973-4A28-A9E8-48CABEA52E1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031C6C30-86C8-470F-8ACC-11649C5AB474}" type="pres">
      <dgm:prSet presAssocID="{CB21B8E9-706D-4440-A146-000243B14D9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06ABF8-39DF-4C12-9E1C-36CBB93E61CC}" type="pres">
      <dgm:prSet presAssocID="{9183A2AB-0102-470A-8C41-0B60E91307BA}" presName="sibTrans" presStyleLbl="sibTrans2D1" presStyleIdx="3" presStyleCnt="4"/>
      <dgm:spPr/>
      <dgm:t>
        <a:bodyPr/>
        <a:lstStyle/>
        <a:p>
          <a:endParaRPr lang="en-US"/>
        </a:p>
      </dgm:t>
    </dgm:pt>
    <dgm:pt modelId="{69453C91-C0FA-4FF2-91D9-75325A5D0D45}" type="pres">
      <dgm:prSet presAssocID="{9183A2AB-0102-470A-8C41-0B60E91307BA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2DD708D2-3BC1-4309-8344-1D75EAB50D78}" type="pres">
      <dgm:prSet presAssocID="{AA9C3862-0077-4BAA-9561-E182F20F0A9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7250E1-98B8-458C-9D91-88E461A80C86}" type="presOf" srcId="{AA9C3862-0077-4BAA-9561-E182F20F0A92}" destId="{2DD708D2-3BC1-4309-8344-1D75EAB50D78}" srcOrd="0" destOrd="0" presId="urn:microsoft.com/office/officeart/2005/8/layout/process1"/>
    <dgm:cxn modelId="{5F919892-26F6-4F09-92B6-8052E247E7BE}" srcId="{C6DA365F-7A72-4411-8B8D-E93E1C6940C8}" destId="{06E4D786-B262-4082-A03E-3DA59D81276B}" srcOrd="2" destOrd="0" parTransId="{66499026-FEA4-46DD-9AE2-A423EB158B46}" sibTransId="{399D506F-C973-4A28-A9E8-48CABEA52E17}"/>
    <dgm:cxn modelId="{0027CC2D-2C0A-4F97-A5EB-F561872FAB6F}" type="presOf" srcId="{399D506F-C973-4A28-A9E8-48CABEA52E17}" destId="{B83F6B12-DF40-4C86-A7A6-99A7E06627B0}" srcOrd="1" destOrd="0" presId="urn:microsoft.com/office/officeart/2005/8/layout/process1"/>
    <dgm:cxn modelId="{3C695212-04C9-429D-8075-91AE4F312506}" type="presOf" srcId="{163C0739-4B8B-4068-B703-3C8271772AEB}" destId="{6F9BC7ED-B11C-4365-890B-3D5AD1D90E89}" srcOrd="0" destOrd="0" presId="urn:microsoft.com/office/officeart/2005/8/layout/process1"/>
    <dgm:cxn modelId="{5C8F1A8C-A595-4A2C-92EB-7E2FD090D9E5}" type="presOf" srcId="{399D506F-C973-4A28-A9E8-48CABEA52E17}" destId="{9360DCDC-BDA6-4BD4-89AD-02D759B5EB19}" srcOrd="0" destOrd="0" presId="urn:microsoft.com/office/officeart/2005/8/layout/process1"/>
    <dgm:cxn modelId="{B58526F0-D321-4342-988A-649C17B28C7C}" type="presOf" srcId="{4DF88B46-98EA-40DA-A291-F69284807170}" destId="{0FA1B7A5-C11A-4BF6-9E76-A2A594B2A415}" srcOrd="0" destOrd="0" presId="urn:microsoft.com/office/officeart/2005/8/layout/process1"/>
    <dgm:cxn modelId="{68B78934-4CD6-4C0F-B8B4-0B87D017D0C2}" srcId="{C6DA365F-7A72-4411-8B8D-E93E1C6940C8}" destId="{CB21B8E9-706D-4440-A146-000243B14D9B}" srcOrd="3" destOrd="0" parTransId="{CF98A6B6-9CB8-479B-B6B6-7BE845269BB5}" sibTransId="{9183A2AB-0102-470A-8C41-0B60E91307BA}"/>
    <dgm:cxn modelId="{B8D00CAD-32E8-484C-AA79-392B7D7139B1}" srcId="{C6DA365F-7A72-4411-8B8D-E93E1C6940C8}" destId="{CEA513CA-F200-4366-8AE4-C3248FC2E074}" srcOrd="0" destOrd="0" parTransId="{DF675666-DDC1-44BE-A344-5B7741610ED2}" sibTransId="{2DEEA6BA-C36D-4F71-9AA0-FA576FE37F8D}"/>
    <dgm:cxn modelId="{876624FD-3DDF-495F-BC95-4D13E93B4613}" type="presOf" srcId="{163C0739-4B8B-4068-B703-3C8271772AEB}" destId="{5CA6E983-38A7-4938-BE4D-510169916B18}" srcOrd="1" destOrd="0" presId="urn:microsoft.com/office/officeart/2005/8/layout/process1"/>
    <dgm:cxn modelId="{51AF19C3-AD01-4526-B612-6694D6F293C2}" type="presOf" srcId="{9183A2AB-0102-470A-8C41-0B60E91307BA}" destId="{AA06ABF8-39DF-4C12-9E1C-36CBB93E61CC}" srcOrd="0" destOrd="0" presId="urn:microsoft.com/office/officeart/2005/8/layout/process1"/>
    <dgm:cxn modelId="{971E4BE8-F38F-44ED-871B-B8F4A0E7CE26}" type="presOf" srcId="{2DEEA6BA-C36D-4F71-9AA0-FA576FE37F8D}" destId="{6DFC77F0-4458-417F-908A-2DCB28C15B31}" srcOrd="1" destOrd="0" presId="urn:microsoft.com/office/officeart/2005/8/layout/process1"/>
    <dgm:cxn modelId="{E799F8FD-A5C2-48EB-8E60-73AF37FECCCC}" srcId="{C6DA365F-7A72-4411-8B8D-E93E1C6940C8}" destId="{AA9C3862-0077-4BAA-9561-E182F20F0A92}" srcOrd="4" destOrd="0" parTransId="{CC5797D1-2602-40F6-901A-94A954B280CE}" sibTransId="{F8F5B19A-ACC2-4283-B097-C7F9AFE3577D}"/>
    <dgm:cxn modelId="{B28E26C0-0480-4980-88A5-93366C5C19B3}" type="presOf" srcId="{2DEEA6BA-C36D-4F71-9AA0-FA576FE37F8D}" destId="{247F72B3-57CC-429A-8992-2377A013FC97}" srcOrd="0" destOrd="0" presId="urn:microsoft.com/office/officeart/2005/8/layout/process1"/>
    <dgm:cxn modelId="{0F951723-2F29-48D2-A3D9-8F0B79C2C081}" type="presOf" srcId="{9183A2AB-0102-470A-8C41-0B60E91307BA}" destId="{69453C91-C0FA-4FF2-91D9-75325A5D0D45}" srcOrd="1" destOrd="0" presId="urn:microsoft.com/office/officeart/2005/8/layout/process1"/>
    <dgm:cxn modelId="{CFB55CA2-C10F-4A2E-A796-973EE1EE4595}" type="presOf" srcId="{CEA513CA-F200-4366-8AE4-C3248FC2E074}" destId="{136AEB8B-CA2E-41B0-98A2-8CDC3104E15D}" srcOrd="0" destOrd="0" presId="urn:microsoft.com/office/officeart/2005/8/layout/process1"/>
    <dgm:cxn modelId="{22D2E2B2-3AA7-4AB3-8376-7201C997D386}" srcId="{C6DA365F-7A72-4411-8B8D-E93E1C6940C8}" destId="{4DF88B46-98EA-40DA-A291-F69284807170}" srcOrd="1" destOrd="0" parTransId="{464A0AE9-F1CB-4110-8FD2-2D3F5299CEB7}" sibTransId="{163C0739-4B8B-4068-B703-3C8271772AEB}"/>
    <dgm:cxn modelId="{D53917E3-34E1-4D12-B9F3-FCCBC991F21E}" type="presOf" srcId="{C6DA365F-7A72-4411-8B8D-E93E1C6940C8}" destId="{DE7A79EB-18ED-401F-8A20-577F5140B6C7}" srcOrd="0" destOrd="0" presId="urn:microsoft.com/office/officeart/2005/8/layout/process1"/>
    <dgm:cxn modelId="{930E2069-280A-468F-AD43-96C12B59CC67}" type="presOf" srcId="{CB21B8E9-706D-4440-A146-000243B14D9B}" destId="{031C6C30-86C8-470F-8ACC-11649C5AB474}" srcOrd="0" destOrd="0" presId="urn:microsoft.com/office/officeart/2005/8/layout/process1"/>
    <dgm:cxn modelId="{36DDE42B-8890-4301-B6F8-348FBFDF8746}" type="presOf" srcId="{06E4D786-B262-4082-A03E-3DA59D81276B}" destId="{00139874-284E-499D-BB31-2D7A2D714DF9}" srcOrd="0" destOrd="0" presId="urn:microsoft.com/office/officeart/2005/8/layout/process1"/>
    <dgm:cxn modelId="{EDC2F654-A231-42C2-A95C-E125EFA306E0}" type="presParOf" srcId="{DE7A79EB-18ED-401F-8A20-577F5140B6C7}" destId="{136AEB8B-CA2E-41B0-98A2-8CDC3104E15D}" srcOrd="0" destOrd="0" presId="urn:microsoft.com/office/officeart/2005/8/layout/process1"/>
    <dgm:cxn modelId="{539E227D-D8AF-4E91-9C3E-A650A91F8E5D}" type="presParOf" srcId="{DE7A79EB-18ED-401F-8A20-577F5140B6C7}" destId="{247F72B3-57CC-429A-8992-2377A013FC97}" srcOrd="1" destOrd="0" presId="urn:microsoft.com/office/officeart/2005/8/layout/process1"/>
    <dgm:cxn modelId="{C414847A-1786-403D-A020-D284AC85A40F}" type="presParOf" srcId="{247F72B3-57CC-429A-8992-2377A013FC97}" destId="{6DFC77F0-4458-417F-908A-2DCB28C15B31}" srcOrd="0" destOrd="0" presId="urn:microsoft.com/office/officeart/2005/8/layout/process1"/>
    <dgm:cxn modelId="{FBE1AF26-D954-4296-AE75-48CD2CF27FF3}" type="presParOf" srcId="{DE7A79EB-18ED-401F-8A20-577F5140B6C7}" destId="{0FA1B7A5-C11A-4BF6-9E76-A2A594B2A415}" srcOrd="2" destOrd="0" presId="urn:microsoft.com/office/officeart/2005/8/layout/process1"/>
    <dgm:cxn modelId="{027B826B-400A-4980-81D6-35562B433901}" type="presParOf" srcId="{DE7A79EB-18ED-401F-8A20-577F5140B6C7}" destId="{6F9BC7ED-B11C-4365-890B-3D5AD1D90E89}" srcOrd="3" destOrd="0" presId="urn:microsoft.com/office/officeart/2005/8/layout/process1"/>
    <dgm:cxn modelId="{84E2126A-0B47-44AF-9D4A-EC113F94E584}" type="presParOf" srcId="{6F9BC7ED-B11C-4365-890B-3D5AD1D90E89}" destId="{5CA6E983-38A7-4938-BE4D-510169916B18}" srcOrd="0" destOrd="0" presId="urn:microsoft.com/office/officeart/2005/8/layout/process1"/>
    <dgm:cxn modelId="{F4ABBBA4-880B-4BCA-8CE0-422CF7FB835E}" type="presParOf" srcId="{DE7A79EB-18ED-401F-8A20-577F5140B6C7}" destId="{00139874-284E-499D-BB31-2D7A2D714DF9}" srcOrd="4" destOrd="0" presId="urn:microsoft.com/office/officeart/2005/8/layout/process1"/>
    <dgm:cxn modelId="{4ABABF10-B424-4F21-A6C9-3FA4936349D0}" type="presParOf" srcId="{DE7A79EB-18ED-401F-8A20-577F5140B6C7}" destId="{9360DCDC-BDA6-4BD4-89AD-02D759B5EB19}" srcOrd="5" destOrd="0" presId="urn:microsoft.com/office/officeart/2005/8/layout/process1"/>
    <dgm:cxn modelId="{82A5E9A2-D3A2-4DCB-8878-D2AF495156A5}" type="presParOf" srcId="{9360DCDC-BDA6-4BD4-89AD-02D759B5EB19}" destId="{B83F6B12-DF40-4C86-A7A6-99A7E06627B0}" srcOrd="0" destOrd="0" presId="urn:microsoft.com/office/officeart/2005/8/layout/process1"/>
    <dgm:cxn modelId="{D696728C-0088-469D-891F-EC2DE27FFC13}" type="presParOf" srcId="{DE7A79EB-18ED-401F-8A20-577F5140B6C7}" destId="{031C6C30-86C8-470F-8ACC-11649C5AB474}" srcOrd="6" destOrd="0" presId="urn:microsoft.com/office/officeart/2005/8/layout/process1"/>
    <dgm:cxn modelId="{8B8CBA6C-CA91-453D-9F17-A1E43BAEFC4A}" type="presParOf" srcId="{DE7A79EB-18ED-401F-8A20-577F5140B6C7}" destId="{AA06ABF8-39DF-4C12-9E1C-36CBB93E61CC}" srcOrd="7" destOrd="0" presId="urn:microsoft.com/office/officeart/2005/8/layout/process1"/>
    <dgm:cxn modelId="{5A655AC9-7BA3-44DC-951B-54D30297B3C6}" type="presParOf" srcId="{AA06ABF8-39DF-4C12-9E1C-36CBB93E61CC}" destId="{69453C91-C0FA-4FF2-91D9-75325A5D0D45}" srcOrd="0" destOrd="0" presId="urn:microsoft.com/office/officeart/2005/8/layout/process1"/>
    <dgm:cxn modelId="{969A7765-ED2D-4308-8334-9828E83C02EF}" type="presParOf" srcId="{DE7A79EB-18ED-401F-8A20-577F5140B6C7}" destId="{2DD708D2-3BC1-4309-8344-1D75EAB50D78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EFC56-1095-4A30-8472-4891ADC5A549}">
      <dsp:nvSpPr>
        <dsp:cNvPr id="0" name=""/>
        <dsp:cNvSpPr/>
      </dsp:nvSpPr>
      <dsp:spPr>
        <a:xfrm>
          <a:off x="11250" y="0"/>
          <a:ext cx="1483821" cy="1327479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1 CHILD OR STAFF MEMBER WHO HAS SYMPTOMS of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New continuous cough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Temperature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Change in sense of smell or taste</a:t>
          </a:r>
        </a:p>
      </dsp:txBody>
      <dsp:txXfrm>
        <a:off x="50131" y="38881"/>
        <a:ext cx="1406059" cy="1249717"/>
      </dsp:txXfrm>
    </dsp:sp>
    <dsp:sp modelId="{8CD07C0E-CEC8-4C1F-9803-D3A4A9114DE1}">
      <dsp:nvSpPr>
        <dsp:cNvPr id="0" name=""/>
        <dsp:cNvSpPr/>
      </dsp:nvSpPr>
      <dsp:spPr>
        <a:xfrm>
          <a:off x="1643453" y="479745"/>
          <a:ext cx="314570" cy="367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43453" y="553342"/>
        <a:ext cx="220199" cy="220793"/>
      </dsp:txXfrm>
    </dsp:sp>
    <dsp:sp modelId="{0FA1B7A5-C11A-4BF6-9E76-A2A594B2A415}">
      <dsp:nvSpPr>
        <dsp:cNvPr id="0" name=""/>
        <dsp:cNvSpPr/>
      </dsp:nvSpPr>
      <dsp:spPr>
        <a:xfrm>
          <a:off x="2088600" y="0"/>
          <a:ext cx="2314687" cy="1327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ea typeface="Calibri" panose="020F0502020204030204" pitchFamily="34" charset="0"/>
            </a:rPr>
            <a:t>IF the CHILD is in the setting – Isolate away from others until they can be picked up from </a:t>
          </a:r>
          <a:r>
            <a:rPr lang="en-US" sz="1100" kern="1200" dirty="0" smtClean="0">
              <a:ea typeface="Calibri" panose="020F0502020204030204" pitchFamily="34" charset="0"/>
            </a:rPr>
            <a:t>school/setting.</a:t>
          </a:r>
          <a:endParaRPr lang="en-GB" sz="1100" kern="1200" dirty="0">
            <a:ea typeface="Calibri" panose="020F050202020403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ea typeface="Calibri" panose="020F0502020204030204" pitchFamily="34" charset="0"/>
            </a:rPr>
            <a:t>(Refer to PPE guidance on gov.uk if personal care is required within 2m)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27481" y="38881"/>
        <a:ext cx="2236925" cy="1249717"/>
      </dsp:txXfrm>
    </dsp:sp>
    <dsp:sp modelId="{6F9BC7ED-B11C-4365-890B-3D5AD1D90E89}">
      <dsp:nvSpPr>
        <dsp:cNvPr id="0" name=""/>
        <dsp:cNvSpPr/>
      </dsp:nvSpPr>
      <dsp:spPr>
        <a:xfrm>
          <a:off x="4551669" y="479745"/>
          <a:ext cx="314570" cy="367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1669" y="553342"/>
        <a:ext cx="220199" cy="220793"/>
      </dsp:txXfrm>
    </dsp:sp>
    <dsp:sp modelId="{00139874-284E-499D-BB31-2D7A2D714DF9}">
      <dsp:nvSpPr>
        <dsp:cNvPr id="0" name=""/>
        <dsp:cNvSpPr/>
      </dsp:nvSpPr>
      <dsp:spPr>
        <a:xfrm>
          <a:off x="4996816" y="0"/>
          <a:ext cx="1604797" cy="1327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>
              <a:latin typeface="Arial" panose="020B0604020202020204" pitchFamily="34" charset="0"/>
              <a:cs typeface="Arial" panose="020B0604020202020204" pitchFamily="34" charset="0"/>
            </a:rPr>
            <a:t>Individual goes home to self-isolate for </a:t>
          </a:r>
          <a:r>
            <a:rPr lang="en-GB" sz="1050" kern="1200" dirty="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050" kern="1200" dirty="0">
              <a:latin typeface="Arial" panose="020B0604020202020204" pitchFamily="34" charset="0"/>
              <a:cs typeface="Arial" panose="020B0604020202020204" pitchFamily="34" charset="0"/>
            </a:rPr>
            <a:t>days since onset of symptoms and get tested via NHS online or calling 119.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>
              <a:latin typeface="Arial" panose="020B0604020202020204" pitchFamily="34" charset="0"/>
              <a:cs typeface="Arial" panose="020B0604020202020204" pitchFamily="34" charset="0"/>
            </a:rPr>
            <a:t>Household contacts of case self-isolate for 14 days.</a:t>
          </a:r>
        </a:p>
      </dsp:txBody>
      <dsp:txXfrm>
        <a:off x="5035697" y="38881"/>
        <a:ext cx="1527035" cy="1249717"/>
      </dsp:txXfrm>
    </dsp:sp>
    <dsp:sp modelId="{9360DCDC-BDA6-4BD4-89AD-02D759B5EB19}">
      <dsp:nvSpPr>
        <dsp:cNvPr id="0" name=""/>
        <dsp:cNvSpPr/>
      </dsp:nvSpPr>
      <dsp:spPr>
        <a:xfrm>
          <a:off x="6749995" y="479745"/>
          <a:ext cx="314570" cy="367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49995" y="553342"/>
        <a:ext cx="220199" cy="220793"/>
      </dsp:txXfrm>
    </dsp:sp>
    <dsp:sp modelId="{B1A99FB7-37CF-45B0-BE6F-5A2414B4A3A1}">
      <dsp:nvSpPr>
        <dsp:cNvPr id="0" name=""/>
        <dsp:cNvSpPr/>
      </dsp:nvSpPr>
      <dsp:spPr>
        <a:xfrm>
          <a:off x="7195142" y="0"/>
          <a:ext cx="1483821" cy="1327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No need to notify PHE Health Protection Team.</a:t>
          </a:r>
        </a:p>
      </dsp:txBody>
      <dsp:txXfrm>
        <a:off x="7234023" y="38881"/>
        <a:ext cx="1406059" cy="1249717"/>
      </dsp:txXfrm>
    </dsp:sp>
    <dsp:sp modelId="{F4BD06DD-C215-43DD-ADFC-DB0DCDBDB9A8}">
      <dsp:nvSpPr>
        <dsp:cNvPr id="0" name=""/>
        <dsp:cNvSpPr/>
      </dsp:nvSpPr>
      <dsp:spPr>
        <a:xfrm>
          <a:off x="8827345" y="479745"/>
          <a:ext cx="314570" cy="367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27345" y="553342"/>
        <a:ext cx="220199" cy="220793"/>
      </dsp:txXfrm>
    </dsp:sp>
    <dsp:sp modelId="{2DD708D2-3BC1-4309-8344-1D75EAB50D78}">
      <dsp:nvSpPr>
        <dsp:cNvPr id="0" name=""/>
        <dsp:cNvSpPr/>
      </dsp:nvSpPr>
      <dsp:spPr>
        <a:xfrm>
          <a:off x="9272492" y="0"/>
          <a:ext cx="1483821" cy="1327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Cleaning as per guidance on cleaning in non-healthcare settings on gov.uk</a:t>
          </a:r>
        </a:p>
      </dsp:txBody>
      <dsp:txXfrm>
        <a:off x="9311373" y="38881"/>
        <a:ext cx="1406059" cy="12497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89F25-6BE7-4A60-A3FA-267A2E39B69B}">
      <dsp:nvSpPr>
        <dsp:cNvPr id="0" name=""/>
        <dsp:cNvSpPr/>
      </dsp:nvSpPr>
      <dsp:spPr>
        <a:xfrm>
          <a:off x="5920" y="0"/>
          <a:ext cx="1500964" cy="1173347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1 CHILD OR STAFF MEMBER WHO TESTS POSITIVE</a:t>
          </a:r>
        </a:p>
      </dsp:txBody>
      <dsp:txXfrm>
        <a:off x="40286" y="34366"/>
        <a:ext cx="1432232" cy="1104615"/>
      </dsp:txXfrm>
    </dsp:sp>
    <dsp:sp modelId="{4E5B9DD1-D246-4A64-9EAB-20E511EB57A8}">
      <dsp:nvSpPr>
        <dsp:cNvPr id="0" name=""/>
        <dsp:cNvSpPr/>
      </dsp:nvSpPr>
      <dsp:spPr>
        <a:xfrm>
          <a:off x="1656981" y="400553"/>
          <a:ext cx="318204" cy="3722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56981" y="475001"/>
        <a:ext cx="222743" cy="223343"/>
      </dsp:txXfrm>
    </dsp:sp>
    <dsp:sp modelId="{0FA1B7A5-C11A-4BF6-9E76-A2A594B2A415}">
      <dsp:nvSpPr>
        <dsp:cNvPr id="0" name=""/>
        <dsp:cNvSpPr/>
      </dsp:nvSpPr>
      <dsp:spPr>
        <a:xfrm>
          <a:off x="2107271" y="0"/>
          <a:ext cx="2341430" cy="1173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ea typeface="Calibri" panose="020F0502020204030204" pitchFamily="34" charset="0"/>
            </a:rPr>
            <a:t>IF the CHILD is in the setting – Isolate away from others until they can be picked up from </a:t>
          </a:r>
          <a:r>
            <a:rPr lang="en-US" sz="1050" kern="1200" dirty="0" smtClean="0">
              <a:ea typeface="Calibri" panose="020F0502020204030204" pitchFamily="34" charset="0"/>
            </a:rPr>
            <a:t>school/setting.</a:t>
          </a:r>
          <a:endParaRPr lang="en-GB" sz="1050" kern="1200" dirty="0">
            <a:ea typeface="Calibri" panose="020F0502020204030204" pitchFamily="34" charset="0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ea typeface="Calibri" panose="020F0502020204030204" pitchFamily="34" charset="0"/>
            </a:rPr>
            <a:t>(Refer to PPE guidance on gov.uk if personal care is required within 2m)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41637" y="34366"/>
        <a:ext cx="2272698" cy="1104615"/>
      </dsp:txXfrm>
    </dsp:sp>
    <dsp:sp modelId="{6F9BC7ED-B11C-4365-890B-3D5AD1D90E89}">
      <dsp:nvSpPr>
        <dsp:cNvPr id="0" name=""/>
        <dsp:cNvSpPr/>
      </dsp:nvSpPr>
      <dsp:spPr>
        <a:xfrm>
          <a:off x="4598797" y="400553"/>
          <a:ext cx="318204" cy="3722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8797" y="475001"/>
        <a:ext cx="222743" cy="223343"/>
      </dsp:txXfrm>
    </dsp:sp>
    <dsp:sp modelId="{00139874-284E-499D-BB31-2D7A2D714DF9}">
      <dsp:nvSpPr>
        <dsp:cNvPr id="0" name=""/>
        <dsp:cNvSpPr/>
      </dsp:nvSpPr>
      <dsp:spPr>
        <a:xfrm>
          <a:off x="5049087" y="0"/>
          <a:ext cx="1500964" cy="1173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Individual goes home to self-isolate for </a:t>
          </a:r>
          <a:r>
            <a:rPr lang="en-GB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days since onset of symptoms.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Household contacts of case self-isolate for 14 days</a:t>
          </a:r>
        </a:p>
      </dsp:txBody>
      <dsp:txXfrm>
        <a:off x="5083453" y="34366"/>
        <a:ext cx="1432232" cy="1104615"/>
      </dsp:txXfrm>
    </dsp:sp>
    <dsp:sp modelId="{9360DCDC-BDA6-4BD4-89AD-02D759B5EB19}">
      <dsp:nvSpPr>
        <dsp:cNvPr id="0" name=""/>
        <dsp:cNvSpPr/>
      </dsp:nvSpPr>
      <dsp:spPr>
        <a:xfrm>
          <a:off x="6700148" y="400553"/>
          <a:ext cx="318204" cy="3722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00148" y="475001"/>
        <a:ext cx="222743" cy="223343"/>
      </dsp:txXfrm>
    </dsp:sp>
    <dsp:sp modelId="{F8851700-F074-48FC-8A50-98927BE6F804}">
      <dsp:nvSpPr>
        <dsp:cNvPr id="0" name=""/>
        <dsp:cNvSpPr/>
      </dsp:nvSpPr>
      <dsp:spPr>
        <a:xfrm>
          <a:off x="7150437" y="0"/>
          <a:ext cx="1500964" cy="1173347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Headteacher to call Health Protection Team on 0113 386 0300 and Local Authority</a:t>
          </a:r>
        </a:p>
      </dsp:txBody>
      <dsp:txXfrm>
        <a:off x="7184803" y="34366"/>
        <a:ext cx="1432232" cy="1104615"/>
      </dsp:txXfrm>
    </dsp:sp>
    <dsp:sp modelId="{EB18F407-6046-4C35-8781-247189B9E9FC}">
      <dsp:nvSpPr>
        <dsp:cNvPr id="0" name=""/>
        <dsp:cNvSpPr/>
      </dsp:nvSpPr>
      <dsp:spPr>
        <a:xfrm>
          <a:off x="8801499" y="400553"/>
          <a:ext cx="318204" cy="3722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01499" y="475001"/>
        <a:ext cx="222743" cy="223343"/>
      </dsp:txXfrm>
    </dsp:sp>
    <dsp:sp modelId="{2DD708D2-3BC1-4309-8344-1D75EAB50D78}">
      <dsp:nvSpPr>
        <dsp:cNvPr id="0" name=""/>
        <dsp:cNvSpPr/>
      </dsp:nvSpPr>
      <dsp:spPr>
        <a:xfrm>
          <a:off x="9251788" y="0"/>
          <a:ext cx="1500964" cy="1173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The HPT will work with you to determine if any contacts in the setting need to self-isolate at home for 14 days. This will usually be the class/bubble.</a:t>
          </a:r>
          <a:endParaRPr lang="en-GB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86154" y="34366"/>
        <a:ext cx="1432232" cy="11046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AEB8B-CA2E-41B0-98A2-8CDC3104E15D}">
      <dsp:nvSpPr>
        <dsp:cNvPr id="0" name=""/>
        <dsp:cNvSpPr/>
      </dsp:nvSpPr>
      <dsp:spPr>
        <a:xfrm>
          <a:off x="14501" y="0"/>
          <a:ext cx="1498704" cy="1370353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2 OR MORE CHILDREN OR STAFF WHO TEST POSITIVE or increase in absences where COVID-19 suspected</a:t>
          </a:r>
        </a:p>
      </dsp:txBody>
      <dsp:txXfrm>
        <a:off x="54637" y="40136"/>
        <a:ext cx="1418432" cy="1290081"/>
      </dsp:txXfrm>
    </dsp:sp>
    <dsp:sp modelId="{247F72B3-57CC-429A-8992-2377A013FC97}">
      <dsp:nvSpPr>
        <dsp:cNvPr id="0" name=""/>
        <dsp:cNvSpPr/>
      </dsp:nvSpPr>
      <dsp:spPr>
        <a:xfrm>
          <a:off x="1648043" y="499535"/>
          <a:ext cx="285856" cy="3712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48043" y="573791"/>
        <a:ext cx="200099" cy="222769"/>
      </dsp:txXfrm>
    </dsp:sp>
    <dsp:sp modelId="{0FA1B7A5-C11A-4BF6-9E76-A2A594B2A415}">
      <dsp:nvSpPr>
        <dsp:cNvPr id="0" name=""/>
        <dsp:cNvSpPr/>
      </dsp:nvSpPr>
      <dsp:spPr>
        <a:xfrm>
          <a:off x="2052557" y="0"/>
          <a:ext cx="2335405" cy="13703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ea typeface="Calibri" panose="020F0502020204030204" pitchFamily="34" charset="0"/>
            </a:rPr>
            <a:t>IF the CHILD is in the setting – Isolate away from others until they can be picked up from </a:t>
          </a:r>
          <a:r>
            <a:rPr lang="en-US" sz="1050" kern="1200" dirty="0" smtClean="0">
              <a:ea typeface="Calibri" panose="020F0502020204030204" pitchFamily="34" charset="0"/>
            </a:rPr>
            <a:t>school/setting.</a:t>
          </a:r>
          <a:endParaRPr lang="en-GB" sz="1050" kern="1200" dirty="0">
            <a:ea typeface="Calibri" panose="020F0502020204030204" pitchFamily="34" charset="0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ea typeface="Calibri" panose="020F0502020204030204" pitchFamily="34" charset="0"/>
            </a:rPr>
            <a:t>(Refer to PPE guidance on gov.uk if personal care is required within 2m)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92693" y="40136"/>
        <a:ext cx="2255133" cy="1290081"/>
      </dsp:txXfrm>
    </dsp:sp>
    <dsp:sp modelId="{6F9BC7ED-B11C-4365-890B-3D5AD1D90E89}">
      <dsp:nvSpPr>
        <dsp:cNvPr id="0" name=""/>
        <dsp:cNvSpPr/>
      </dsp:nvSpPr>
      <dsp:spPr>
        <a:xfrm>
          <a:off x="4552545" y="499535"/>
          <a:ext cx="348914" cy="3712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2545" y="573791"/>
        <a:ext cx="244240" cy="222769"/>
      </dsp:txXfrm>
    </dsp:sp>
    <dsp:sp modelId="{00139874-284E-499D-BB31-2D7A2D714DF9}">
      <dsp:nvSpPr>
        <dsp:cNvPr id="0" name=""/>
        <dsp:cNvSpPr/>
      </dsp:nvSpPr>
      <dsp:spPr>
        <a:xfrm>
          <a:off x="5046293" y="0"/>
          <a:ext cx="1497102" cy="13703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Individuals go home to self-isolate </a:t>
          </a:r>
          <a:r>
            <a:rPr lang="en-GB" sz="1100" kern="1200">
              <a:latin typeface="Arial" panose="020B0604020202020204" pitchFamily="34" charset="0"/>
              <a:cs typeface="Arial" panose="020B0604020202020204" pitchFamily="34" charset="0"/>
            </a:rPr>
            <a:t>for </a:t>
          </a:r>
          <a:r>
            <a:rPr lang="en-GB" sz="1100" kern="120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days since onset of symptoms.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Household contacts of cases self-isolate for 14 days</a:t>
          </a:r>
        </a:p>
      </dsp:txBody>
      <dsp:txXfrm>
        <a:off x="5086429" y="40136"/>
        <a:ext cx="1416830" cy="1290081"/>
      </dsp:txXfrm>
    </dsp:sp>
    <dsp:sp modelId="{9360DCDC-BDA6-4BD4-89AD-02D759B5EB19}">
      <dsp:nvSpPr>
        <dsp:cNvPr id="0" name=""/>
        <dsp:cNvSpPr/>
      </dsp:nvSpPr>
      <dsp:spPr>
        <a:xfrm>
          <a:off x="6693106" y="499535"/>
          <a:ext cx="317385" cy="3712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93106" y="573791"/>
        <a:ext cx="222170" cy="222769"/>
      </dsp:txXfrm>
    </dsp:sp>
    <dsp:sp modelId="{031C6C30-86C8-470F-8ACC-11649C5AB474}">
      <dsp:nvSpPr>
        <dsp:cNvPr id="0" name=""/>
        <dsp:cNvSpPr/>
      </dsp:nvSpPr>
      <dsp:spPr>
        <a:xfrm>
          <a:off x="7142237" y="0"/>
          <a:ext cx="1497102" cy="1370353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Headteacher to call Health Protection Team on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0113 386 0300 and Local Authority</a:t>
          </a:r>
        </a:p>
      </dsp:txBody>
      <dsp:txXfrm>
        <a:off x="7182373" y="40136"/>
        <a:ext cx="1416830" cy="1290081"/>
      </dsp:txXfrm>
    </dsp:sp>
    <dsp:sp modelId="{AA06ABF8-39DF-4C12-9E1C-36CBB93E61CC}">
      <dsp:nvSpPr>
        <dsp:cNvPr id="0" name=""/>
        <dsp:cNvSpPr/>
      </dsp:nvSpPr>
      <dsp:spPr>
        <a:xfrm>
          <a:off x="8789050" y="499535"/>
          <a:ext cx="317385" cy="3712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89050" y="573791"/>
        <a:ext cx="222170" cy="222769"/>
      </dsp:txXfrm>
    </dsp:sp>
    <dsp:sp modelId="{2DD708D2-3BC1-4309-8344-1D75EAB50D78}">
      <dsp:nvSpPr>
        <dsp:cNvPr id="0" name=""/>
        <dsp:cNvSpPr/>
      </dsp:nvSpPr>
      <dsp:spPr>
        <a:xfrm>
          <a:off x="9238181" y="0"/>
          <a:ext cx="1497102" cy="13703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The HPT will work with you to determine if any contacts in the setting need to self-isolate at home for 14 days. This will usually be the class/bubble.</a:t>
          </a:r>
          <a:endParaRPr lang="en-GB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78317" y="40136"/>
        <a:ext cx="1416830" cy="1290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E8D87-3895-4D26-A3C6-249071A1B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000D72-FEEB-4DE5-9E50-C90F4BA60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E67D9-7677-4EEC-95CE-0016E0922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666EB-05AD-4A4E-9EC4-32947D19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E4AE4-BC21-4BDF-A7CD-34027ABE0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68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ED951-37B1-4631-A6EE-51AE0D74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861B2-A81B-4CA8-91E7-91B9616EA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1957-A4D9-4F1B-A392-5C925577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42C74-6FFB-4F4F-8B7D-92A2608A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9FFE4-D01E-40CD-9D97-EDFD972BC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22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3F0CA-4B2D-4DD4-9E8B-261B5D7D2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C9A48-10C8-4105-81C7-AD39CF97E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98F27-A0DA-4673-83C1-5ED9D0D7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CCCA2-CC2B-4110-BABB-293DFF9D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E1997-B51B-410A-AE61-FD3F54EF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83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8676A-8777-4A07-902F-D5174F2DE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E44B4-E88F-46D8-B643-B41F14284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4A753-5DB4-4B8D-866C-BCCDFE0B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F334-EBEA-422A-90E7-88FEE9313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C3798-C131-4BF3-8FEE-C872B3122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32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18A75-24C5-4402-9BC1-5E88E21AA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AA301-D4FE-4503-8F12-F37D64FF7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023AE-1E08-47A3-8CFA-E2654DEE1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F1F5C-25FF-46C7-B16F-50F6CF2A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73D44-8AF5-4D61-983A-2A4BAE9D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61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5779A-7E41-4BC7-BE62-BDEBC1C5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4E7F-FABA-4348-B95C-870887B7A3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901B2-4FDB-42F9-844D-A382E89EC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2BDFD-120F-4983-A71A-F4EBCB3C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806A0-9CD6-4121-A433-4A1ACB16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FDAE8-AD62-45F6-AFD7-D86104EA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94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B33E9-328E-42A8-BFC8-1765C4A2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7CF7F-B3D2-42E5-B238-752BA8843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6B08DA-49B7-473C-87CB-590DEF4C8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927BF6-5D95-40D2-A7FD-1C2B2CE32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A2AC3-6E73-42CB-B95C-36D6DEC3F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3BA484-AB9F-4721-8D1B-93C6CBC17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16C0EA-9D04-4B7B-B58D-9A4B03908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2CF86C-C6B4-4B90-B9BB-61F56B8C5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05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92C27-79D5-4F9F-8B6A-2BEFCA8AD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8FDC9D-0CCC-4471-9EDA-F9CB608AA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21DAA-94D2-4EC3-B6F2-A9C455AB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C8FC6-4BFB-4516-A67B-6C8D664C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4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4C1AA5-63D2-45DA-A14B-5E0D6BA9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464BF-C0BC-464A-AC57-9F569F4A9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EA040-444F-460F-B71D-CAA99398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52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5B1A6-22A7-4A48-A680-CB9590F14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A3027-9E9F-48B5-BF29-9C7F0DC58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FA82F-A85F-4AC1-AD3F-17DC07FB9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E9A53-C5F6-46C5-8E31-637F5840A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AE7E1-9A86-4BC5-BC2F-326EEC11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983D1-1D15-46A8-B480-632D544D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2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54A9D-C347-4B0C-AE1A-C6DB76DA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5AE9DB-F451-4C05-BDFD-526227987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29F0D-37D9-42B2-A29B-BCA0A6B97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DC11B-F873-4ED6-B214-D5678714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38E2B-D124-4452-A855-80E111F9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649C0-B5CE-4FD2-A2F4-7ECE9D91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32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D12C2E-3616-40BA-A9EA-CE3EA6801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244F2-71A8-4A91-BA5D-A8DBED785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AD09C-253D-423E-85E2-51FB5CB6DF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F64D7-16F5-4730-A7B9-15502FAFD8C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076C6-B317-40CF-9786-301156FA6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AC0D9-4E6E-4E8B-8E8A-F28C606E7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5FAE9-F15D-4619-8186-A234E65796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08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hyperlink" Target="https://www.gov.uk/coronavirus/education-and-childcare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1.jpe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HE small logo for A4">
            <a:extLst>
              <a:ext uri="{FF2B5EF4-FFF2-40B4-BE49-F238E27FC236}">
                <a16:creationId xmlns:a16="http://schemas.microsoft.com/office/drawing/2014/main" id="{7B90D8E1-94D4-4F14-8CD0-F8D6394B31B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56"/>
          <a:stretch/>
        </p:blipFill>
        <p:spPr bwMode="auto">
          <a:xfrm>
            <a:off x="0" y="0"/>
            <a:ext cx="4062730" cy="16906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C757D9-3E8C-422B-8C14-6F257E47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265" y="92497"/>
            <a:ext cx="8924557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to do if you have a case of COVID-19 in your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school/setting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C0226C-1AD4-49AA-B45B-CB40BB72FE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709910"/>
              </p:ext>
            </p:extLst>
          </p:nvPr>
        </p:nvGraphicFramePr>
        <p:xfrm>
          <a:off x="604011" y="2255556"/>
          <a:ext cx="10767564" cy="1327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CC6F8D7-0B93-44B4-88E6-F26672A892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296420"/>
              </p:ext>
            </p:extLst>
          </p:nvPr>
        </p:nvGraphicFramePr>
        <p:xfrm>
          <a:off x="604011" y="3641076"/>
          <a:ext cx="10758674" cy="117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C379E898-42F2-4A3D-9000-4FE71B84E5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145126"/>
              </p:ext>
            </p:extLst>
          </p:nvPr>
        </p:nvGraphicFramePr>
        <p:xfrm>
          <a:off x="604011" y="4877393"/>
          <a:ext cx="10749785" cy="1370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515223D-6456-46F0-B015-89398528AEE7}"/>
              </a:ext>
            </a:extLst>
          </p:cNvPr>
          <p:cNvSpPr/>
          <p:nvPr/>
        </p:nvSpPr>
        <p:spPr>
          <a:xfrm>
            <a:off x="604011" y="6334263"/>
            <a:ext cx="10758676" cy="47486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Other important control measures to reduce risk to other children and staff include: minimising contact with those who are unwell, handwashing, respiratory hygiene, cleaning, minimising mixing and contact by altering the environment and daily schedules.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1E444A-DFCC-4F27-95C9-9FB6277616BA}"/>
              </a:ext>
            </a:extLst>
          </p:cNvPr>
          <p:cNvSpPr txBox="1"/>
          <p:nvPr/>
        </p:nvSpPr>
        <p:spPr>
          <a:xfrm>
            <a:off x="11098383" y="149681"/>
            <a:ext cx="12636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Version 1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23/6/2020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EBCF55-C078-4AE8-81EC-7DC88A6DCE29}"/>
              </a:ext>
            </a:extLst>
          </p:cNvPr>
          <p:cNvSpPr txBox="1"/>
          <p:nvPr/>
        </p:nvSpPr>
        <p:spPr>
          <a:xfrm>
            <a:off x="9377014" y="1418060"/>
            <a:ext cx="24809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PHE Yorkshire and Humber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D3ECC3E-60C0-4620-9476-530CD45DA5DB}"/>
              </a:ext>
            </a:extLst>
          </p:cNvPr>
          <p:cNvSpPr/>
          <p:nvPr/>
        </p:nvSpPr>
        <p:spPr>
          <a:xfrm>
            <a:off x="595121" y="1770236"/>
            <a:ext cx="10767564" cy="39652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See your </a:t>
            </a:r>
            <a:r>
              <a:rPr lang="en-GB" sz="1400" dirty="0" smtClean="0">
                <a:solidFill>
                  <a:schemeClr val="tx1"/>
                </a:solidFill>
              </a:rPr>
              <a:t>School/setting </a:t>
            </a:r>
            <a:r>
              <a:rPr lang="en-GB" sz="1400" dirty="0">
                <a:solidFill>
                  <a:schemeClr val="tx1"/>
                </a:solidFill>
              </a:rPr>
              <a:t>Pack for more information. Guidance is available at: </a:t>
            </a:r>
            <a:r>
              <a:rPr lang="en-GB" sz="140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https://www.gov.uk/coronavirus/education-and-childcare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075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HE">
      <a:dk1>
        <a:sysClr val="windowText" lastClr="000000"/>
      </a:dk1>
      <a:lt1>
        <a:sysClr val="window" lastClr="FFFFFF"/>
      </a:lt1>
      <a:dk2>
        <a:srgbClr val="009966"/>
      </a:dk2>
      <a:lt2>
        <a:srgbClr val="98002E"/>
      </a:lt2>
      <a:accent1>
        <a:srgbClr val="11175E"/>
      </a:accent1>
      <a:accent2>
        <a:srgbClr val="D8B5A3"/>
      </a:accent2>
      <a:accent3>
        <a:srgbClr val="F9A25E"/>
      </a:accent3>
      <a:accent4>
        <a:srgbClr val="EEB111"/>
      </a:accent4>
      <a:accent5>
        <a:srgbClr val="00B274"/>
      </a:accent5>
      <a:accent6>
        <a:srgbClr val="A7A9AC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441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What to do if you have a case of COVID-19 in your school/setting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to do if you have a case of COVID-19 in your school</dc:title>
  <dc:creator>Alexis Gilbert</dc:creator>
  <cp:lastModifiedBy>Windows User</cp:lastModifiedBy>
  <cp:revision>20</cp:revision>
  <dcterms:created xsi:type="dcterms:W3CDTF">2020-06-09T14:07:57Z</dcterms:created>
  <dcterms:modified xsi:type="dcterms:W3CDTF">2020-09-06T16:28:09Z</dcterms:modified>
</cp:coreProperties>
</file>